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5" r:id="rId3"/>
    <p:sldId id="310" r:id="rId4"/>
    <p:sldId id="313" r:id="rId5"/>
    <p:sldId id="311" r:id="rId6"/>
    <p:sldId id="312" r:id="rId7"/>
    <p:sldId id="314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Striving and suffering for </a:t>
            </a: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Christ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1:27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30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Worthy Conduct (27)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Whether Paul sees them again or not he wants them to conduct their lives in a worthy manner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Stand fast in one spirit – no division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Working (striving) for the gospel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Worthy Conduct (27)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Spreading the gospel is insufficient unless their lives show the effect of the gospel on their lives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Live for the glory of God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Do not be afraid (28)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nemies will oppose the gospel and those who believe it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By continuing to believe and by spreading the gospel believers prove their salvation and bring spiritual ruin to their enemies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Remember that Jesus is the captain of our salvation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Suffering for the cause of Christ (29, 30)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tand together for the cause of Christ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Jesus suffered on our behalf  and at times we will suffer for our belief in Him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Matthew 5:10 – “for theirs is the kingdom of heaven”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Suffering for the cause of Christ (29, 30)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had shown their concern for Paul as he was in prison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would experience the same conflict within them as he had (“should I stay or should I go”)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Striving and suffering for </a:t>
            </a:r>
            <a:r>
              <a:rPr lang="en-US" sz="3200" b="1" dirty="0" smtClean="0">
                <a:latin typeface="Arial" charset="0"/>
                <a:cs typeface="Arial" charset="0"/>
              </a:rPr>
              <a:t>Christ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  <a:endParaRPr lang="en-GB" sz="36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Where do we find our identity – in Christ or elsewhere?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walking in a worthy manner?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standing firm in unity?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resisting our enemies with a gospel driven life?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322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Striving and suffering for Christ</vt:lpstr>
      <vt:lpstr>Striving and suffering for Christ</vt:lpstr>
      <vt:lpstr>Striving and suffering for Christ</vt:lpstr>
      <vt:lpstr>Striving and suffering for Christ</vt:lpstr>
      <vt:lpstr>Striving and suffering for Christ</vt:lpstr>
      <vt:lpstr>Striving and suffering for Christ</vt:lpstr>
      <vt:lpstr>Striving and suffering for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99</cp:revision>
  <dcterms:created xsi:type="dcterms:W3CDTF">2001-02-16T16:28:07Z</dcterms:created>
  <dcterms:modified xsi:type="dcterms:W3CDTF">2019-10-31T09:51:36Z</dcterms:modified>
</cp:coreProperties>
</file>